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1" r:id="rId11"/>
  </p:sldIdLst>
  <p:sldSz cx="18288000" cy="10287000"/>
  <p:notesSz cx="6858000" cy="9144000"/>
  <p:embeddedFontLs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Open Sans Bold" panose="020B0806030504020204" pitchFamily="34" charset="0"/>
      <p:regular r:id="rId16"/>
      <p:bold r:id="rId17"/>
    </p:embeddedFont>
    <p:embeddedFont>
      <p:font typeface="Open Sans Italics" panose="020B0604020202020204" charset="0"/>
      <p:regular r:id="rId18"/>
    </p:embeddedFont>
    <p:embeddedFont>
      <p:font typeface="Poppins Bold" panose="00000800000000000000" pitchFamily="2" charset="0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9E7F50-1B07-688C-6DFC-CA08776EC832}" v="3" dt="2025-09-04T10:09:07.1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tenantanon#0715af5b-1dc8-4db1-9a23-f42fb0ca38d7::" providerId="AD" clId="Web-{DF9E7F50-1B07-688C-6DFC-CA08776EC832}"/>
    <pc:docChg chg="modSld">
      <pc:chgData name="Guest User" userId="S::urn:spo:tenantanon#0715af5b-1dc8-4db1-9a23-f42fb0ca38d7::" providerId="AD" clId="Web-{DF9E7F50-1B07-688C-6DFC-CA08776EC832}" dt="2025-09-04T10:09:07.067" v="0" actId="20577"/>
      <pc:docMkLst>
        <pc:docMk/>
      </pc:docMkLst>
      <pc:sldChg chg="modSp">
        <pc:chgData name="Guest User" userId="S::urn:spo:tenantanon#0715af5b-1dc8-4db1-9a23-f42fb0ca38d7::" providerId="AD" clId="Web-{DF9E7F50-1B07-688C-6DFC-CA08776EC832}" dt="2025-09-04T10:09:07.067" v="0" actId="20577"/>
        <pc:sldMkLst>
          <pc:docMk/>
          <pc:sldMk cId="0" sldId="258"/>
        </pc:sldMkLst>
        <pc:spChg chg="mod">
          <ac:chgData name="Guest User" userId="S::urn:spo:tenantanon#0715af5b-1dc8-4db1-9a23-f42fb0ca38d7::" providerId="AD" clId="Web-{DF9E7F50-1B07-688C-6DFC-CA08776EC832}" dt="2025-09-04T10:09:07.067" v="0" actId="20577"/>
          <ac:spMkLst>
            <pc:docMk/>
            <pc:sldMk cId="0" sldId="258"/>
            <ac:spMk id="1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19C26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93232" y="3188206"/>
            <a:ext cx="16097251" cy="24366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6"/>
              </a:lnSpc>
              <a:spcBef>
                <a:spcPct val="0"/>
              </a:spcBef>
            </a:pPr>
            <a:r>
              <a:rPr lang="en-US" sz="1429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Smart Farming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170335" y="5784400"/>
            <a:ext cx="6133074" cy="360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2"/>
              </a:lnSpc>
              <a:spcBef>
                <a:spcPct val="0"/>
              </a:spcBef>
            </a:pPr>
            <a:r>
              <a:rPr lang="en-US" sz="2137" spc="1709" dirty="0">
                <a:solidFill>
                  <a:srgbClr val="F5C400"/>
                </a:solidFill>
                <a:latin typeface="Open Sans"/>
                <a:ea typeface="Open Sans"/>
                <a:cs typeface="Open Sans"/>
                <a:sym typeface="Open Sans"/>
              </a:rPr>
              <a:t>TEAM:BRIGHT MIND</a:t>
            </a:r>
          </a:p>
        </p:txBody>
      </p:sp>
      <p:sp>
        <p:nvSpPr>
          <p:cNvPr id="8" name="Freeform 8"/>
          <p:cNvSpPr/>
          <p:nvPr/>
        </p:nvSpPr>
        <p:spPr>
          <a:xfrm>
            <a:off x="12135142" y="5799797"/>
            <a:ext cx="336533" cy="329625"/>
          </a:xfrm>
          <a:custGeom>
            <a:avLst/>
            <a:gdLst/>
            <a:ahLst/>
            <a:cxnLst/>
            <a:rect l="l" t="t" r="r" b="b"/>
            <a:pathLst>
              <a:path w="336533" h="329625">
                <a:moveTo>
                  <a:pt x="0" y="0"/>
                </a:moveTo>
                <a:lnTo>
                  <a:pt x="336534" y="0"/>
                </a:lnTo>
                <a:lnTo>
                  <a:pt x="336534" y="329625"/>
                </a:lnTo>
                <a:lnTo>
                  <a:pt x="0" y="329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78499" y="575679"/>
            <a:ext cx="379074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0" y="0"/>
            <a:ext cx="16916400" cy="903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AutoShape 3" descr="data:image/png;base64,iVBORw0KGgoAAAANSUhEUgAAAGQAAABkCAYAAABw4pVUAAAQAElEQVR4AaT817MsSZbeh37uIVNveXTJrmo1ggNiLgYgeQ33XuM1vtGMfKPxHyT5xhc+kAQMIGeAmRYYtKjurq6qo8WWuVNnSA/+Vuxzunu6T1NmpWdEeHi4L1/iWyL2Kf/vf/rz7oc/+nH3xc9/1v39j37Q/fW/+hfd17/8ovviJz/pfvWzX3Rf/eKr7psvn3bPHr/unjx+1v3857/ofvmLL7vHj592T5+86J49fdk9f/66e/H8Tffq5UX3+tVVd/bmujs/m3cX57ft8mLeXV7edFeXi77dzNfd+9pquetWq123Xu27zZq2Kbrtpuw2b4+7bdkV+6Yri7aryrYriorrstvvy263K7rddt9taf0513ZubbPZMceuW62LbrkqusVy380X2+56vumuoOWadnW97i6vV93l1bK7uLS26C4vbv5Im/d7Oz+/7s7eXHZvXl92r19fdBcXV+9tZ2cXjDvvXr9607148ap7/uxF9/Tp856H33z9pPvqq2+6L7/8querb9tWXRcUQlDbNpx3kmgdjaNzjmspvB2TJInyQS47RnGkJE3lvadFcs7LeyfnnMTXmnOc0Jxz4ivHff3RD2vyFeu+Pbw7+6NP9JNyl9ll507/R5/udo+/WcCu7Rk6br9cvOvj9D1fhv221zmWvW2/7fyHZ845Mahvzt2eO/Ef58YP53577hsEwkj1TEAIxlAuIDpIrpMxW3xCaFU3teI4VpZliqO4vxdHkSJvgvCKIi/nbHIv7ziXnct++ya7J8fc3R9pUAENfDnhayfW9P6Pc8zPfM45ceBrR5re/+mYi29/EwqgoT/thW73WJEvd/pBHO0O53bvdxvd/YO2kmdtvuzXrvruP/jpecEg5xzj4AtH52/P/Vve2Zj+3CbvT3wk+0RoPVRBbLBL+cjJ+U4hvLMeyTnHjxhGPwR7H8kzMT2392xSu+BoG2Eg86FXjO2wNLt+X+u4b/12tHZ73k/03h8np/4LPc799lx/5GNz/n4LtiYN6noa+/s8b0fIt7P3NLr6r63p2Dv7j7z+2Me9Y77zcm/PnXPyPOPhW+T9b859i+ZzT/YxInx/0UGLCaRDorI9I5BWSZz0RAesyvW9Tm3T6nc/NkcXOsYbDNqxU8u19QeOfJlD72309v39EQrgk/3+7vT/8NxJzvEjydl/nDv9H3061uhsCQba0a7t9PZID/fenkMAX8b3Xb85csUDEsvRHM3Ovf7YxznG+Lft7bl3CMEEQXM0E0zfmqaBeR0twDj8CSywBY2BduQ5GXQFfEyWpXKSTKs8C5iEQ6/xdPK9Jb6D8E42PsD9vo+jnVszYamfxWb6h83GivX74y1n7FJ/7OOcPS9m48hX9nnbZ6e/32xP/dzc6N6tw7ktctvPopzwpZdzft/3vb1/e8fZ6qzpabc9f/jrnI2SnONoTZLzb8/dPzzi1IPqulJVlSrLQnVV9Qw1hrfAVBtq7hX4jZRZnLI8l32KsuytI8Gn2ORR5BUDd+ZjIvqiKJL3/jdE6O3HmNJgVS1WFhDyu8055/oRxgY7dc7pVnOcIm/a5Pr51H9slHqh23zGXOt2jmdodv6+5rnHt7/V9UrSyuiwOYSAnHOsEf1mH87bNS3yithbksRKCGqi3+zNyz62B9uL9b+v2b3bNdTz490Yb/uyNZ3Xb84NcoxBdVWrqRs1RFomiNC1SiCiwZG3ba0kidT1DOz07uMg2Dkn13c4Oefl+iZxJSP0fc3u2Yi+MV0/pmdQUGdHOjosz867/hyW9+P4gXF0yfr1f/FjT//uI845Lp16ZsAc54wxv71+1x95+rln9x179u9ttncn5/6wyT703x6cGCR+1X+s/90F572FNHWLFVR9FNXBiBorMUFEsae/QEi14sT3kPZO2jaHY1rnnETja4e+0cHXoinBuD9st4Nu7we4y1fIgRZuG4K3/gAtgRuhv+be75y39On/wcc5Bxkw2sNImveR/G+Odh4pIpKMsIbbZmOdPM/dXtv9f9iYUe9tPNP3cxQfOxfndnR2/TvnvoMbLY69Nl8CjHAfIVRYS4U5N9rv9zzb9ecNY8yiAuMCz3Voq3NMaeeon81lDREwDR38/u9+bQitZzg0MB2P0tHP99tjf9/WZEzbBtn63f8dgTCv0eOck/M05+Q53jpYO3/LdOujRZFdR+zf940fSfbc7bVzv3t08jb+Pc05J9mXo3N2wuXvHF1/87YPC2lljDarMKEYQ0v8ifXtiz3CKWV+Ybfbqa7r3oqanjlBnWksm+wZBoOCXVuzcxjnHEu9p+ntxwRq6/WN58RYyfF19ivZr5OCzcd9O3a/YzX6v/hBxL95wjG3CcM5/5u+3z9xjlE0OaErPM1e7ez3x727ds7JuT9sdt85Z4ff3ufKOfr6pr6fH5EY4jfwE1Vd3lqFWQFOPuBLKgTScB7jSwrOA77E+lsTCAwPMKczZkGoMer3W7/WuzW5cM6x5m3T2887oQTmcPQ552T/iaOc5JyT3eu4z/c359an/zMf+PjbYe8uOuYVzfUQZEy2ue0oPrfnkuM/vfvQyfd2/V48PeW/cyZG2xPvaezBSXLOfjmKD+dOf/ifp09pHilKGkaVasudurJRgkaWq4XUbFXtVmrrQnW11mZ9o31vLQEBBvxKUABKLDTuCAQqIrWm2jNXLblWUeokzxiRr5BgihYTIEQ0j4/yEZDgPWOcWnYcxAetdT6SOMK626Nz6miyPuf6PnRBdLIF3zc7D9Dt9PaaXqbEkgXMdfzQUKIIOMqSRBa02FRx5BVHThH9fOWpUDgeNCUQH8c8HnoiaO0rFNDgoTnyEc/RYqIvmuPh9zVDGBtvLWIO5zz0wBNoZRmJa+8jRRHVjxatr0qgqdzC01qRGhXb5a0Qqp1w5dpu1tptNqoQVo3F3PqRTuZYzVosACjLSkVRIrRKLVYWsLAg2MuKsEESv85+ORrhb4nw3stHXhHESAyQjRFC7sSjvznSbTPQx/NcGLPsft/s2prdojl3O4+z+fpzx11rHOzLmA7B2ITW6xj3B61/zga/r9kE1n9Lo81Dj3X80Wb3OzQoWGPtzgjvR7v+V9BgDWUwpjUKwFaMZoSmkNqd1O0RBsxFAJvlGgtptcPBW67SwPAGhtf4lAJ/U3Fdkpf0AuH8naAC0NYatBkRtM40guUCfUZQTxP0OOflYcC7vttjhzAQKc9BDIIQB9vW2wOnXb+xoNt5O9l16CdlLF+GMJgT4xgHluD6d8cxgvW59d4vI3nyPb881ve+XcvOWZwvZ/R1v9dscusL7D+wn84aM1v/7zeUs1OeRDJkybwUyjXXhaJuw7FVud8ijAbTTLQvCpXkKzWMrpvQnxdYhvUVhMp9UCAn1lUN02vCaeszAZolWTQXgLeKsdZMoE2fJAasjV1Kv9lUgNlGvI23zXRsoD/aZu3cGgsFu2ZsR+vP6evo++15gB6e5j7T9+f9vNBnY6yv4977GsQYQX/QOua3e7eH0N+/7bPZ/rCZYlprUGJb20Z4lNCOv9+8A6JcVwuHoNhwvt6p2V/r6uyxXNjT32iQ5drt9kBRC+MCtHQcW1VYT4GQLBorsRBjuhHWsnCJL6mwoJpks28I0ZjfcOz7sSQ7b98yxp67Ja7r5+9gbEB4dt82TiciEAcER4eNN4Z2No7rd+cdzG1Zw6ww2DnaaEwwqxXKYpMExts4JqPHydZ4X2OYDfmDJiaxe++Odg5V1svYt/TT2b1tje2VZnR10OOA6SiO9L6P79pKNf6jLrZYRYNQKq1vXunls1+qKTeKEdkgzzS/vmaxwBxvF+yZ1ahGKCURWAV0mQV0OHbzKSaoBsE0MKeB6a01iDHGwEM01bbjdOuowQ3wpN8UP6zQrxUYaJuykezNDqzPgTH9ifqRtx0M6K+4Z88F6DOtDKz5rrEEjzGqH8tjXNk3ILj3Nbv3vsbjdNs8HPovi9529le//9P0PGhldDBSzjlF0R8RiMfxdk2lUBXAFc59u9Li6o1ODsY6e/UM2ErUAFMxjhcSNOTllLCkAONrQuWi2PU1sBbmZxQfTTCr1VJJEhONFSqwHMFv8amYpyxrhNioMtjiXoMF2V4inHrkvYxQD8HWxyNce3kf2SkbatFmNgYD7X6HwMwSGmDPmp133KixTLtuUQIbg9wgwfFskHNOBhcdgmoYV6FQRt77muxBms0pBkSRV8y+WhgsOuya6VAerjjpoCfykUwRWizCe9/v09YxmjLeI41HY9m424TbicdkH1ujY1++hjEBR17uNqpx2q+ePdPrZ0/1+Ne/JuLyytMBcLXhwaAIpx85yfGgEIhj8/01Qh0NcxU2B1CVZ4l227UatLRCCHuirz3QZr6mMeaxoQZmNWygMcbQZwQznQQD+Om/zjnWRWUYY8QGxlvruA7M3fHA+1r/8Ht/UKnObtjRGud/ZA6bt2UdOzpvdDgFxjYwOrB/W79lHyb0Floazn3kZQIOjPNRpAre9vtiGSvCegRkz3U8HyE45xx3pP737Y8vsYwGgbRoe0Bbzl6+BrIW6ppOR7NjtLnVerPSaJKjWV3fZIQSlXVUgyOITZBKGnugb6+GfIXQTQZjLUyv0ELecWu7K3prsYCggXjbbIDBLWNqrKtivoZjy7X1i4/R65xTxwY7Sc65vhlPrS+wsfc1WI1Y//A32Dz9M51+95xu1tAfNNN0W4dV5aDHLLBhPzbw9hnmgRfBGnuy+yYk731f/dhuCYjot+v07atu86e2to+IoJjzH37hb4H2NuQicez6aKopak2GU80mh4p8qoLrFsaHrpJ3AcKCOkryDcLr6I9I9NIkQgBbCavpIK7YbRnLJQxv0H7zKTXjG7TLWoDpHfeCMYfxjUVjVdNr1DutsnG3wgk9cx0re4Rvzc7pBBoCDQhj08a8d0233IIARPc75x1rBa7taO3dOXLW+5rdv22sw7PG7Ia1nPd6ZzXOwVLm5FclEOycYy4HXO9lsNQnkoyP4li2pvHCaLdmwr6dv+vv2bUvCVsLEkPm0WoJ9seJrq/mev70pV69PFOxRxBIs8H5G8Md8BTQ5AaLavE9zCTrK/Y7mFMzBB+B1TlWvGXqLe63CMG0owLCrNVoWoP/sGOFaRdspjBY42gbqxGgvcPv50CoAYYEE2LfghoYE3qBdvpt/+258ef9rYNcGjdt8x1z2bFl7vc159gFY80fWPjeAk023pjP9mTnv1079NfWf7sPUocokkeJLFN3PGT7N6EyLfQ3faQa4EtgfWtGg6/YeAkzW6xkfn2Ff5Cm05nG45lmh8diRjL0UhlhmoM4dQ0MqNQ0JQJoGB841uIHDSnUMI9zTqYJDQIzAgIbb9sOOGtlPqtCGL9tTW8ZJb6nMmFxz4RQI4Smb43qt5Zlc1lr3l6/Y6gx5ncbe++/2Ifxp2/W0Y9BoW5LNB39LUwMb2ltODZqDTrfNs8+GKAWprXQYusJ9euv203awgAAEABJREFUYaIx0IRkNLUoaYLDD6DGdrvhsU6j4VABnpmVcGAfdX8t5m1RqI45OoQcOA/9eYDdrlRdLAlxC7169Vh1WGm9RjB5qhWae7E91+HBRMV8pQFM3a+uVdZL1eQu3nvkwybKFYxey7FZ54dqfa7gY0WhpJxVq9iVbNYhkE5eUS+4grl3hMo7orQKvyPyocAM5Jsq+SmAMGsljGhYtw6StYrz4CJFaUbQwFP0VzDsNw3h77G8PTBYMrYOTk0HpjN3Arx2BCYlomhcxe9eCmtgeasGhnZYXBzBlKhV0exQtoYFWvbYqWs94xM5nylOc3XO8RY1Q5kKZg5KIq/lAkQpFpSa5hoMEqVWL4tSpYy/ni8QktdgONZuXyiKE3gR4EZLqtFy3rIex6T3HQVwtcCEap1fvNab85WmBwcazqYKUaftfqOUyS07b9i8aUXAUjp8SRcqLGiNgVRyPpKLUkGtWrRYbLCjmZa0PFfD3Jp+M92KY8V1CSMqNNL6GjSlz/Dpt6OtVSEcY3ZNn42vubbzGoa/O2/aDob+tlUI5N2YinHW+vE2vz2P0Fpar5msHdDqLrTsoYHuSv21k1poC+YXUTTZp2Nr6lCovdI0onKx7YVh0ed+tzbt1h7/ORmPlaEwHXv33unli5fKCXktZK5QQrMkg/wOemxd4xN6Iuec/A7z2lI4vHhz3k9y7/4D3X94KBcn2pCdZ2TpNcyTd9rDFNM66FRHX2j3apqNKrJ7gwEfJYqwjA7za1lYEK+3nw6bNUFWPFczT88gjhWtNia9bc3b69tjy/w0hNnQ7JmK50sYXlnj3OZqudciFGNy/xxCsLF9Y0zf925eLCpgMV0bwQe0nmshHDYkkjECm4r+TpGLe4hpTVjkXZ0Lwtx7Lbaxjr6q2ChLHDTuVWLpzjGffA/3/TkCNAF0zJHEnrkLBIbgHJZAa2FkYG1TWGxQzjn5QOch1rDd7vQaoZRsZjw70quzK72+uBZ8guGVWEclFmGba9lci+Oui7Uq4K4NrVo22XQxR4emcY0vaREMNImV1Dn1+26DaXJgXhqMbGBkzThrTcM9mjH3t+diI7f9DcQ0Nc9VAZpaWlDN8w2Tc0CjGduyDjDFlOpYHCVVv2n4WffjvBwgEbmkPwq6hRV4INiFQh0pgOPhCOWq0eCGCZhGDrjzfWuUp54a30re1Urjrq+OR0Cud5Em4wNFUQwMlpI64GutA5LslnnFGimIU1MB6a+xPFPUnk6ogTXy5b7UZr1TxTuQNccOYuNsqNN7H+jk9KEK+isc7mY9l7RnjUoOMxcCaSi3WHQltKlsvNb7VivyjR33Kpy++YaaaKzphdOqFxybrdHaGqFWfQuqYXQNoy1x/N1W4UdKMvsKayhx+CXXRR8VVrJwfF9wpK9CieqmU2XzMRY590JoWatll7cCCdwPKEIneKwO4XQIzsaaIw9Ye6jXvA9awbe9fBcUaIxGGE6R94oiCVcBDxq2D1wB25vVjWpKT951CChSBqJU0Noh5JLotWNMgF8174girCxGqCUF2wYeOefEQ4hNuqWROWKfKNROh7NTZdlIq81eezTw4Oiu0myCA6qUJYl262tF2iimLB/hNxwMD8BSBVNCl2lfR1ruWtpeGwgpCZONoIqFmz7aahTQuNaYhkCqvrU9kyqEUdH/junvjgUbe9dKGF8SCJiA9ghlT3hc9H0wB4GUfWtU9AIJMJ4Gt2+VoMV6gmrW7y3c+t+2hmON9ra8iGvrpUJFqzdCMjCqtw145uS9QxhOIE8vjI79BZTt5vrCdFsBpkdIq4GOGjrTOMaKdhrkCcpjwmuBta1u5pcyYQwJmpzHWl0kMYP4BBTAr1c7qYu039e6ulooYMK7ogUOxESNBknOy6q1MqKSdnemZnehae7UIvEWzTZh1M0QBuTaYk07iNwTum4ow4TQqEND9gQFFYIJaM27nCeY9sIMaMByOtYLCAeiEVSJcCpjXtdh1JKzzdG/3Gw1X600J1+6XiyJ9moislZ7BGfrbYleCgS1o9hppRprdt03lKfA0ivoK8F7C033XAfXqQXPq2qrencjH/CJ20s15UJ7Mu0Mjd9y3FKtEPC+N59Lrc5D28UZ/EABjg6PFPlI09FIvaCaCsZfweZWJdZzCGQ1KPDN/EqDQQ6EzfA7jTbsxyzY8ay1CL/tnfPaIJRq3+iQvGPJy6gdYWrkU9YPaEqjCG3YXL9Srr1MMC+ff8XEqdLBCGY4LdcNzBQMKtWqljEkAAcNQmghJPC8HTsEJFjc4XNCCAj/bTNYYYM1/Q2brq2hcSU5UgEjNzBhR65UwEBj4pbzNX23QtizXqESrawRWsO8FUyqeN7maulrma9l7hYFCAi7gw5TlhZtaCQ5/EVJUvry6Td69tXPtaXavVueqa33WMNOceRkediON6erxbW41NXluZI40nA40BIlmUynWgNfBdFWIIz3KKLDZyjUevP6JYrZIogDUCdD+UsitEqxCcB7CHBYoxjTyRvBJVpVAj3HCMQG3bt3Txm1lzVaGDHhMAnazt/o6tVTCAtMUGvPomv8z66SlusKLQ+0Qs7XqrEQj9OsgC4TirW6t6iSVVsFmBWMSVhBC4NaO/atYY6W1gAvDVZTqkAgOzTajjW+yPxRhZabcBYwYrFas/6GiHD7VjAlwrltNQKt0daWtWy9BohroM1CzgZFqegv2o78xvFMrdcvn+mXP/2hrt+Qj+2u2KtDIFvV+ErD/TXCqLG+5WKuDgGjy7IaVZ6jqvQLxVOz52DPrPtn7TkTfoeimEKYshcgSYp7iEwgkUGWFOw+iukDksRMtFjc6ObmGmbAYSKGPSHddn0DXC2wkI0Gcavdcq+S2tbk8FA3+7UscRRJT82mIF15XGkQVRqx0MAP1MK4ri05FqpNOFwjDbUI5LY1Mga3MKZFkwMa2/W6Ij6cYTUBQRXU2yoEU8PMlmsj3toWrd4irC2QuCX+33NugipZxwRhrcEaWvbYz90KSOkgoVENDQVr7vBfoDXrJRJWffbimd68+EZdtWLsXjVQ1hDWl/uldpsbaN9jGR2C8AhxD1Q3SnhftKa63ZkwiKCq/Yr9bni+BMo6Iq+hGtbabPcoWcCRp8oHEzmTKCsjBzVYrwnMbzH9AmZZlNCgNaNRrgxH1GEZWeohYq43L79WuV1oOjrUZltpDVZrkMoNMqXDkdKMc4qPk4GU+UrHk6nyKJNDi6CKL4yHSaaZwZgPk4IxFiJDbyGNWvqNaIOWzoTixC9nYHyNlpcIpELjG8aJe5ZkJUmMRfp+XIt/snvWAue9AHjW0bx3MMYrTQZK41yx5znnFJioxWd2LkURvU6OTuRRgldPv9b84qXmvBdqQQIRxJQoYAmzWwKA8ThXWe5kc9u61/NrdawzvzrXZnmN/9nKodQREVUMvu1QFqM/IjgajsaSi7HmmjW7XhD9vhFIYG0fxRFaUGk2m/SSTKjcfvb5Z0iyUNeVVH5jpVGjLBJRQ2CyTMttoZSJC5jayrQlhumFBklHFFZrCq5G8jIhRxAqth5gZAByggnjN42nMdWOFuirEFqN5ppQwltr6XjWE714Nua8k9GbowjD8RA/NlCOdiZs1HPfe/VrimedbQ7aeIQ+J+8jDfIhOUSulCw6ihP6YjkXcz1U03TU8A4YM9Dl+Rnw9VR1YVayQylvNJ+fqcanpKnX5cWZHAyfjFNFKslD5ijsUlvKSg1O3ONJTRgNimT+b71eY5GtYuh0Poa3raqqxbo6hBLUIAzbc4ep+GEyxYRTHPscLQ0aTU706mpHVr7TdvdKu9UrrQzOlhtqNTdabUoNx/fUlkMN3EAejem6jQQs7DeV9puG0HehMlqp6W7UELU418C4RB1WVDdrBd7Vd8TknfPgd1AFrDUIP01SIUYZYchBjlxBtJhNeBcpjmKNUYSjg2PdOT7Vh6d3NY1TTdNYhyOvSd7qZJrpKB9pQv8kjjWIBdOkxKUw3qsh3xhQZ8pYK2P9wzSVYOTROIfFkh8eqmxT/fTHP1G1eq7t9dcK5VwXF/jPYaSL66ueT3ncaBDO1V7+WC9/8N/r/If/QtfPfqYMhAhY8g7/uqaB8MpHp/J+zL5iLYkQdyThFalFUbXUzAL+uFGUZIqg1794/koXZOU7yiSPHz+nwHihHflEhhYN00SO6OXqzYUOpyf61uffVoAxV/O11ssdFoMV4ciSOChCFZ3zUie1CKfpCjnfoAk7HR3NlGCJBdC4BWuFKXdosVmB+YIAtLVYSGsWZ62HsZaN0zjvuq6f1yEuJyf7dFhVh9XFLJkBXTmWnSUeSJIi5vbAFpoGExp1poHWgB70UQH6OuaMmChm3CBxhPww2iW6/9G3dDm/Uc5825vXUrnSi8df6uGdI20XVxqmwm+vFPApP/rrf6Gf/+ivdfH8ay3OX2mQAX34033ZKqAGPs4V8cbV+Zw1IzV1x4qSc06N7Usydr1tHWOC/GQykUfzWszFYfN/9md/AfOP1BUBzRtrf7PTQT5TgfZfzJcaTmYajkZK0kRZGmtPmNfBzA6f864FoKmFWXBDJY7Wji3mOwBeciISo6CDacHgqW+NAoKocdoNIWv9O82uG/M1MFQwsaO1jG0Yu2Nte05yEr5AwSkw1mF9IuQMWGRrtJjA7TkEgdmx8Q4SAkokeeAlMF/grFasBx9/ou//yfc1xrSefPmF5mcvdWzwiMLlzNdtr/XB8Uhf/fTf6cf/5t+imFsFnluRKrQwfl10sshTnHsEgkRYJEJJpQqajXajoYYfdv6uBfgVoNNPxuA/Sd/0YKSPP/5QDwh5CxKh/Wql7c1CDZHBhFLK4nqhydGpksFYST5QiwBK8DKlltP0kcheLfDVAj8BTTSGDLNE42GmptqpMfyNvSrCw35xGNcijAaGBQgxZhvja+uD8MaONLuusNJbZx0Y1sk2UTGmYlPwse9riJZaEtWaJNEUI4SScXsF6Onezi9Y56glBd8ikBaBBDn24WF2BywWwSsdTvRXf/VP1CBshxNfvHmpBDpW52804dma/OQXP/xXevPNrzQmSMDode/Rt/SX/+//j9ZVpFXhVbS5QjQCjmNR+VEFXQ2tZB8luVmHMvZ7Z17bp51bMyXz86vnWsxfKYpqHHtOEvNEFr7Nxhnv1i/6kPXJ469k4eRgekSEVSofDkkiDxS7oEHKJiIp8aZjjRxapLdFuj3w1BG51WxskMfyjI+9V8ACWnC2haEdAhHscQ5dRVON2S0M7I9vr8XHcz+OY+iM5JzrhRCnkVKELu7VvUA6BG/WVimgHB3+QgjG4R3QBZ6pJNeqQUg1oWxLM9pevXyuES/l7n7wcV9Qffz4sU4Opzo9nGlGZh2hPAdk7F/8+If6m//5f5BBVbG80SijzJ4daXx4XxfrUtHgGEYcKEQj/ILXElTZYDkbgqA+2WXPBQrZsG+5gKMv1dBnrX579OM8aDjodMZ5p4cAABAASURBVH39RlkW9L3vfqy7J2PG75QlAfMuNSCeffDRB9qy6enxHSTeMlGtYwg2rB0PEg0Iw8xavNg0L3c66kEDGFZZPkP8bozZrpe8RcsRcqUWQbUwpgNGvKTIRTAMKAFauncNGLXzyEcyYSRJImt2HkU85RjvnCqc445XzX2xsSiZu1HAt3XM7wgWYgFGWEVgzYCAGqzVBNGgKJYzdPiRljUL6lCHR8cojtcIaO1QnIBWZz7S6upaP/vRD1Vulvrk0T0NQYmmiXTn/udyCKXLp5qcPFI2OVGIhpSROq22JYrc4JP3alGuBmgvCd8bLMNBe0DQLQrZ0Nq2YUwt/8HdE/3Jdz/XyckUvN8oiYJ2FBJbYGZBZvr8NZEWGluhnS7NNSDKmd/cMHavPE+VZ/Ftg/l8dTTOpXKtIY4+cQFrK2RCMsYM8whrvFYDUYcIc0kiuryZq8NBW+QhmGIC6BAERqMYZz3EGmcHM015WZajpeITGB9FkXwckclXsgSxgHlW0yrIxku0zUcOGjfKoMOHrdriRhFCsQo12a5MYRroPHvzXCzTBwNm8SNeJN2/e49oaMPzrbyL9a//9b/Uf/ff/jd6/uyFCrLI68VG5/jW//A/+k91dP8zVX6kdHqkdDhVnI0UpwOiSwHrnbbAvwlhv9sx314OnsSxg/mNIsy2RTgt8Bt6gTTyX/zsl8TZhR4+fMSgVv/6X/5LbRYL5UmqFtwjOlOhWN/+83+sjHByjyYekUClMKNl4xm7KTFDr0AwMFSCNs4GXsfjRJYkDfOYoKpSnjoVuw2W1ypNEr1+8UJCM424ihrVlkKbMfpd65BI5COZRSAnZNVhrUFN09IazN1aqxrNs3cpNYMaOXBbCKhUwyaTSBQMF1K50H7xWjurNW0WKpYX6soV4fw5c5XKse4doe/+5kIvvvm1CiDmgw8/18effE8/++KX+sGP/k4VOdJHn3yqozsf6uXlRt/+D/6pbvAX871TMj5WiDIpiiXv5aw5NIf9dVhFgOkBKxDnDv8hrIMhMiEElD3Qb62Bn/7xN6/14sWFVqsCAQh875Qq0sXrc90QVY0mx5jhqZb7DoY4mSaPBkMFtLRG0yvqYEkc98yOgZ+oLTRwlarVJWafqrNyAk7fICIAGRMiNCvk1WxwNh2jNVu0aMM+vErgocYpmyNviao6hCKY3KI9DeZt9yrWLFnTyiklHrMyAfXCEJ7CqXVe8rEqm4ci5PXrp2o2F9L+ShU+rcVZN5u5IsrtW97xMFQeVGh2C+VhJ0fdajaaYpH39b/8zd/zOvtKA2JdH4kI81Cjwwf6R//xf6Yimmp872M9+PR7+JC76rCkkj017NGY6xAG1MhDVWfwid8ItLYXTMuuut80iZ0iqIBw/Pj4gU4ffqLxwYmOT+7p259/Bya2WHXRC2c+3+iAMaPZCcyrhSQUkHiHZhrum2YbrNQwc4OP2CwuNfSNPrxz0DvFFc5vgI9pKC6mmGhqFrXbEn0NgLyEOU0RWnXAVAn+90IBfgxnbxm/1+2xAI8L2ZiiKHTbKoTYqEJ4DZtqhEWwzYBF1/i7wDy71ZV2VG9VXGEtG3WERR21prZYyepUjsjJY9X7xbm2509VzC+050XdL371XH/7d1/o8upGbSg1GKX64ONPdffRd/T4zVonH39PD7/zZ4pHE43GYxXsabOakwYs8ZFbjKBU4kED5o+YX0SeLQKpUSbjVYXCMEjOSZF3ijhxknyIM83JHF+eX+ji6krr9UoXb96ohcFHs0N9+NEnuv/gQ11eL2XW4HmwKivMPJd3XvBRgR97iX9DFvvTH/9AP/7b/1Wbm0uVvBljhKZjmJ/FiiOnDeH0aDhUEkMm2m6+xJ7dQkOLFQjGeu+YM8D0EnrWOMWd7I/OChME8FZBm7Ut0LKjrlYwT4GSFDxfArPL9V4l1mMR3SDxurl4RmH0jCrCWg1W0+HMV9fnMs2t0djtdoWwFljHUnteIP3g3/xA/9O/+Bt5YOhD8pLPPv9Yd/C111S/z643+sv/5P+v7/6jf6p9FykbT1QBj8f4uQal64juHJFmjDASEmCDTfRQ7Egt4yroN3+yw7fYfkqua6DKUKBlD/4Z79GfvHytp6/eUMZe9Uyz8LTDfOzvtGbTCUlgJgvd9mjwHgZUSDmJEu14CeWco85zow6Tk4L2+IlfffFz/fsf/0ir5UKzyVglyaHjXgdWNpjvDOLH45FGo1x375zgU2KZlTnnFIENSRz3wjYCC9a4JbxEISrVbKqxBvN3VBf2Vp6AngIhFfSbYydZxtnX0LfDmistYL5vd6I4Jc/6CTBSEPmlQL4DZjuEsry+1AXh79Ovv9ZXX32teyjh3fv3BSdheKUJNB+c3NV/8v/9z8jmP9f1aq+dWSBKEmzvWKkx31oaSSYE9IrHO8U48dgBUazTQmsJDwsUY4ffNOEUwGSJ5ZbkKL5qYu0olcw3QadgYsDch5NDXd6sYaHTKYnjq+ffKB2OdbFxWu8aLC1oxxu0KM10s9lRudyqwiTXTHrw6GOFwaF+8ounevLlE3VEJSyiw1muZOS1INqJs4QopxSxiEZxgxBatNHrGIuMO6cUocRYSuy9ksgrxrIC2tOA0RFCS9MEISbK8gxaOtWEl90uaENJZ4OFu7xTmzntOq9SqVZY0uLmTFN3rbB5oe3ynBpXqxE1uGOt1QFTv/zJ1/q7v3+jqyLX5N6pHnwy1McfRUDiQqtmoO/8s/9cf/Gf/pda+EQbaFkDT2G/xOKvEVhQPDiSx5c5fGhHWA2iw5NI+9YTONQaGHThwxyFxg6LLHdLWfXDoswo3vM+54JxO/kjXj/aREmUasAbwAZJP3n2XGmWa7PZ6OXz5zo+vaOSsoRPJ5rMjmBQrAZpO+c1xElbsrPFWcaoRc3zwtRbzHlFeFjALIvYrtHAy6szPXj0QNeEzWZlleHuco4l3WBFhVa8+KmwphoIKotC1Vtz7s8x64Zd1jCjtxKOURQpSxIStEzjbKBJPtLo7R5asu7tvmVPR0Bf0Ja9RM0CddupIaT3IIBnD+vLM33x93+vX/z8V/rJz7/Rz1Girx6/0K+/+gK4NIc+JNf4GN/xmTZlp3w8kfm3tinVMk9FWX4PKqxhtPkJ4mugkHvQZ7QWKFGDkAJQFqG0ESgReLairF9jLTV7LPFnDblbzXx+TARx53Cs1LUUGd/oyeOnskgqimMijUNhldqwsaZLFaeZnI+VpKm8j4CPCobECsBAwXuVDHvtiIgiJ4hutaHsEvAvBGTycozN+rlD0/XH1XKFhgcYVOqKkvZ6veDV5prnlsAn51hcA+M2FsMDRzUwZa1is9bMgixIGA4yTUZDTUdjTYczZfFYw+wA6xqRwB3oYHqKQAq9tr/MLJZyMMVymooi4Je/fqyvv/5GG+AjTRMg9J4++9YnevTgQ0XRgH1mEspVADMNSmH7E4LsjNH4jAJF3GIta4KZtt4qwNiWCkBDZGnvUPa7lfYIrSDnaalyB4SyA662KOMOi9lhLdvNWgX+tiw28hX4dTIb6JMP7mo6GeuAsnYL+9abnQJMnByeAkutBgf31GGuV2i3xf1ZPtAGrSiYPAMjO8w0i6RIrQIEBxhpCWQUJ0riVIubRT/eioUJfXGEIJFUgvSMQbaxtt2rQktWWM2SViCQGgFv8RUVmtF0HQlXQElatViirePVMH9QnkpZGillrUEy1Hgw0wEV6tB6ffTRp9rvCi3mZ0pwtFmaCpniK57pf/yf/rV+/sWvdTWvVBEFDUcDffzRJ/r8W9/VZ9/+E90s14pQzgaNzqkKx28jJuG4OzS9NcYDP5ZM1+VSdblQw7Ep1gQKKzJ7BLJbaLefq2m30L/ntcaaNGMtE9QeoWx5DV2Ty1UmkJRFPnp4V3/xp9+Xwc9znHvCi5zOJ1oCN1vKAxv8zNn1FoJbLdBqi8YKTK1GS/b4ElirACMriIjBypaN2aZTYOTXOMgF7wCs1JAghMhHMsswDc3SGGUrFdCo8TCWqIGZdpXMU/JGroDIBZHNFsdekoG3WFtNeaNGONZMq2oYEnDYHdrXohT2qrjlvmmzOdWWqm86SBVckHDgpigrXh28fHGlb8jBrueNHAw/PEk1O5xoNB3oIbD6yaef6j/+5/9cDz/6UN/+7mc6Phpj1VfarM7leLUgNF1YWsdeG2itYWZJOF2TcAZ7/UskF1B2qwy00NhiPfKFfNSiDIWqHpK3CHCnmmApmPWRs/mjowNNhpniyMvwf77aar0rtW+C7jz6RMqBLT8iqijR3lpyTmdn52jOjbwTeyzVIYya99pW58GNoL2NzOGuCGXtj+9Wq1XfJzT89cuXYPNKWyCuAIo8FpVQmIzZZKjWzLdV19eg2p7oK2pIeyKpCoE05BYVsNVbC0y3kLFi7YbN1rSK6nMJE1o01/pb5hxOUgp9Ww3GA415dVDiB548eaOf/OTXvUBcxB68x0/c0UefPtL9R3d1zLuP0WQksZlv/8m3FaUBDb+S1w5h7KDPGvs2JEAggdZiQbUxntZBi0fJHAwWSuKtooxlJXGrJA5y7Nlh4e/8TQCOHYjiELKf8ur2mnrSkmgpzkd9KJeQJ4Q0VzI7lhsdCBeiDcwzBuzAvi1ObM+xg6CIybe8Rz6ghnXJS5rrq0uYvaN8UWkwHClYtBRHMpyssKrNagle7rCMSlc41KbaKbCBAa9/x5l0ME40xVo6nOCWRLMErgLKYZC3Xm20A+sjlGJDNBUQUuy8HNC34a1mBV07nmnB8X2xkI9r7TgWCOr45A6UDsmnSj1+eqGf4sDrxmk6PcAi7gFPH+nTb3+o7//Z5zo8mSjKnFpX6fB4pCSpEMIN/qjk5ddKLRZgucYe/1ACqxEwOMhioqxAhKi+fJSzdkph84Ck2JmC4GtS0GPMe5Zh6pTHndKoYWyrDL8sAplR6uXN7GezAw0mB6oI4BOLrsC10eGR2nSgJVo5OZhqkEXyWERACGsgSMTeHhjoTKrWgIYJeYXlF8PJhE2dwpCECKfQcrGQFRLXMM0hIGtCVM51zNkKRNEkd4SGFeFoLfuzowEEUwZThpZW+KkWgjdk/SXnK4qSBpU7LK8iwWox/wanaNDhsK7N8lIV4XVZEMGRqed5hnJM9fp8o1999QqhbIm+Jjo6Pta9e6caDRMEk+kUQRwfjxWjHAXWej0/RxhBrttSB3ulKCyJ0jbaUBdLEFbsW5X4jwqIbbEIoeW+wwq4l7pCmS/ZU6sxjB4m7BrrqXY39NfKfa1QLZQnQcheYwTqUExvOD47OFQXZb1ADGpSmP/o4490/OgDld73JtZB4BjORZKmRDQBZ5unMee5jg/GaEetOHIS2rsDE+f4GnvH0BCqvnjxXOvlgvvSiIjIIcwA/gpM7wgJUSLNhl6zQdA0DxAXNEhapWw4UqWWjUC9tuuFaiKW5fyCGH4Bk25UmaUAU4FwuQU2DSZcu+Ekak6nAAAQAElEQVSZBWu+1vzyjRrKFBdnN/riF8/19+Qbr99cqyDkXFJN2Kwu9ODeTKdHQx0e5BqPEnlKPw0Wao48wnkfYrV3D1MdT5xCcSVXr2QCcfi8wGsGRw1MBCSBSMERZMQIJNFeJpRB3ChCSTAMZVFQgtUM41auWcuq0IPU9ir6Kw0593niYaIheazT01N9/OEDffDgWAfHM43xL+kwl5nf5w8P0WSnCKv49JOPcEQsiAAOgbyjg4kaHHyNFktOGJUurm/A3Z1aNGaFZo+Ggz5rXwMpyAwDa2m1auAkQlvyLOh46nXEpqcIxtb03U4dRcAMQvOkUwQOO+pKHZDkuBejsa6ZKyXBy9xOcVizsbV2i+fA87mibqWjaaIISPvyi68Up2MlvP08OJxpOklRJqcPH8z0+cd3dYowBjDMEcJ3tAQYmg2GWl9fawkUX5Icby5eaBxVujPLWGcnIZhB0pAHtURvOwykEgQr8qUit1GiLZZQKWV/CYoVI4wIukdJrREwOMwqDeJaw0RqipUOJ4m8YZ/DCnwCgZOxckzrr/7yP9Dx8YFKnNVwPNQw7fT5h6cq0cCYEDfDMjzQ08fkmGkBXOyAOXPee+AjJqxEBwgSWsK7JUHAWkuEsgPjveuUZakihOkQbk0s74C7BGuYDKXpQJrQRrkIZYOSuNVskmmMXzm0bD9q+3O7fzxzWFPJM3UvyHFWK3NbYGWlyaDSOK9172SsDRD3q58T2l4ttAbiarQfFNMHD4/0j//8M93DT8xQ4SHKmRHcmIO1vRXrrWJgPCKQePPkG128eKwIaJoN2D15RaJSMyoZaVRJhLRC+Tx78liIwkbWfLfXbJRhsTuV26UasvvUl7p/OgSOK40GTil7mrC/Ejjzhrtplmg2mSgHxwIO6OTkQOPJQAFIuQ/Gnh4MdTiK0OYNzMjwB1c6mI5lEFVTf5lOxjrhTVsaxzjRglhbWIbTYDTQ4dGRvvOdB/rggwfYTtDhbIpzTJSlnufVW4lXqxiBpFGDQrRoXKcxm56gOu/aMHM6nGZKfK0JxJuSnB5GML6k1ToYB01MIH6rYbpHKCjB9XMqt9daXF+IQE4tjLUk8u6dQ3326QN957OH+uD+IVpcs6ZDQwc6QCtilM2CiUQRAo5UEkwsLs4lEKAGMi2cbRHIMIHOTGrIO2qaQyCmZAxUhyA6gzLCcQ/sNUCq7TPlmThivUEnuz8BDr2rdf/ekc7fPINOYvgaWLg33GmW7vQB5ltRTh6ilR+Bmyfa6D4atNxcapSudTxqeN/zRkcDp1nWaYkZv372BDgb6enjC3V1pliZzl/vNMfch4Ncx0eHKslX7hxkGvi1Hp7EOhgGffvje/gNpxP622qpGoss0KDYlfr0/j3dmxzqTz/5TB8c5vroINK3j1N972Skb828/uThSMeDve5hJQeDRo+4d2da6+6k1CnwN2ikUXegv//BV7JS+vGDE91jnbC+0af3JvpH3/tIx8DWwTjF8uckaRco0ZXibEPbKUr26uI9ltxoNb+WaieFlKKl05MXTzGGjWZ5qaS+Ubu+BDZrAoWYSgPPuVhykUbDVOX2CkuoFaERWT7WBgSJ8k7XqxeKo5x1S2UgQ4u1BSoYfpzH2kFkRiQRY3YP7h5KwFKOJKdpYNNoDmY5Bd9OjzKdIqRvf3K3x+Y8bhXjAJ8//UavX73WeDRRlsB0IOne3Uz2WZDYPXv6VOdnr1SDk59+dEfHs1gns0QP70w1RduzqNbp0VjDQaqCMXeIdu7SHtyZcd/rEQy8f5LoIe3ju0N9cJrp7qHX4dA0FBrCTsX6gr4MbN8oYPo5Wt6QT12eX+vJkzOgc6GXz17p//UXn+t7n32if//DH2A9S22XC2ADWokUCxK71y+fUFdbazYbKss9Vp70dCVxohCcfJxScCy1WS+05S1jRZQlnLbRLqB3OGRl8q2GRG8MrppQCiuPEHxUBDt5lmFoOx3MBsybKQf+s8z18x0dHsp/eP+uPn50XwnYHuo9mz/WNI90j3fsH9w/0t2jkSISrC2vPQNhWQrzTo4GSuNGMQLZY8Jx7MkzVrp7eqxPP36kh2hjQTKXJQmLDtQSaSVpwngBVR3wmNBixo+BqE6BKOpoOkCYkoMxLRabpo3u3BnowYMxFhYLVNR0Ih0dxTDLMbbU0UGuEZtJXaMBCuSJei4w+/t3DsCRvR7eO9bdkwMdzrz+o3/2l/qv/6v/Qh99+JGePeH9CEnrkjeiq5uVIv6ri1oVNA/zHBqkPXW4NIuVoySDYY7FRKpgso9iXkhN2VPXa7f4ZFmmIZFnn2SPBkBYAazPUfS1LOnbrjeqeYdUYx2TfKjAu5rA+WyUsYehJqNUA9aasUm/ogo7oRAUyDTH+JKT2VjeQlGwepQ0RAC1YqzHEUrWaJ44tphpXV+rAWZuqOCOhgOFptYOTRjmXo8eHJnS6PmzK8x2otnBsdI003CYYnyVjmaRZiPpiAhokLZyhIxDfEpJ8nl8MAMiLlGQAkKDHt4baJQ36iOStNR4UCmPC5i2BkY2Ws/f0F738LNHaWIgWPWaMY2+/elDxnsdHw51fDCWCEB+9Ytf6quvvlJTtzrjXRCGpBX1qjhKFftUj+4/Ustr4R0FP4egWcTQR8TCsnctnSJ99zvf13g802Kx1hL/kua5xmjLndMjefxIi68JdaOqqDQZTvWG1+Hr5VZnHEsS8IPBCIhjSvadx02v8HeOZlpjrf4FcPOTv/93urq4UMNEF29eSYSVy+vX/T9eefbNF7q+IIykRvPozpGGaVDk9hqC0xV9EZbVkjHnSao5ju+Gl0HHs6H+6i/vK0+kNBtB7BGZe6kAsYPcIZQ9ay167K6Zw5KrFY63pqI65b1L6pxSoDBxhbKolIXAI9Ydk6PkcYmw9kBTKU+0VFqllQRueUnCB9xMMs/7kYVOoOGbL7/Q5dlLfUIo7wgcLi4vCMX3SlGO9WoHUydaUyqqsI4MqJ1OpijVDuvYKYfJLT5tjzM23+aiCB8XFCjr37v3gU6P72u3KfWK2l9DGWQ4Guv4+EiDPEN2XvZfsat0w3ulJbWzLXXB8/O5vqG6XKwL8ifocC17qZVHwtItEqvkRyz8gnceJeZa89ZtT2hKjAYc7tDyNRIvNMikw2muo8lANZgZ44Cmo1g1xJ6Q7UYuBgtzdUBTSxjbkFscU6g7Ppzp62+eacErVUVMQqq/wV/FWF+Hv6qITEQEImBqS0lljHfbE2o6NrheXEMGVkD4WOPoA7DWAZnNbq5qM+/pmOOXQgljk0hXr5+r2i40iDodjAcIUnqN8/2LP/sTff+739GCdy1Pnj2lPiB8QK2jE7QZ+Hn1+kxZPtQWiBqiDPZeIyFarOFFS/JbkkDWWIxnrBycY69bBHFyfJfI8o6EgMy3UPfU1eUVMLZH09faIPAVbxV//dVTPXn2hmryRs6luplvdHO11Ppmo8bSBaraLeWXC3xwZ079Q6qZJZnssxevIHqtlrg7jRPNmbykTDEcZGhLpixL0chWgQpswJLOKTB+/dU38iwS2kgX51e6c3KCbxhqMsj1wb37qhh3jYb89d9+TY2s03yx0pyc4JLseQnDn794psu3tS+rVbmu1SuY1kc1mHMDJP7iZz/Si8ff9LmEWZHBW7m90YI62PXFJVFMoevzS3k4MgEKPv/kU9Yf6op7D3gF+9lnn+slm332/AWKsVJBAtu6oAMUqXNeUZoiJKclL7D27G1JOabtgsxfmOUsbpaKcORxnGmD0J7x8u7m6kbPnzxXGqX64OEHaoCnEh5+xevfx7xPiuiPk4Ea+HJ2udDj54Wev75R8AMVFWst99oj1K5p0McSi95qfn6hgvn9crVWnOYQ5eWYSIq0RksbKpAWtprGbKjMdiFou1go87FSGgigw9kpbxTPNRhMiY5KWfJ39+QYzS6URpHMyWdEESggbwm3up6vlCQpzDrThjDY5mZRDYYj+hO0rcZZe6wtUhK1cmS2wp/lSQTDgwLFyYogYoMwL9+8ltGg4BSjtfPLG/B6rPnVXE9x2udnl2hrpecvXuvp89c6u5jjA0rZP8UzhptgOu90cueONiSL0+lUG4SyxFJ3aO5qtdAKYdj8HcK+oQ63Rlg80v/7kD0+poAvVkLyzvUv695BngmxqTsV9k/X8qkUixA6JdTdqeFlV5qPUfKx1ijoDocfgPyaCOw5dPsS6Y6nB2jIHg1ea0uoWDFRaDstFwu1DYzohLl57SFoPV/AmFZXZ3N9/eVziFvJcPITNPPunVMlhMw1EUQaxbp3cqiAFuRZrvW2kmFpoK5SAY+Od+cJuB1FmUre3IlrAV9p6mUxewNEBcrXbJVoZYMfu9I5eG3WUwGrDVAieXWdh7ZIW5yl94kuLq61We9u8Z7NP395phugwycDQlYvT4Ugw+qDYBiw1ABLC/Y5Ho/V4vS9Z0WsqLGISg4FSeFmp5aiaj5IiPDG2hO8mGK0wPMgTaDXqUNhO56fjEaajafKgd83by71xS+/kUMpY5x7jeJE9C+B8A0ttC2wX8n+kN0Es4IOv0M7YiAqwUqkSCYMwZyqqND0Fv+RQ1SuGiG1CG9NXlHuK2XphPj+Cq2qWfTX2qJVx6czrTcLsQNlcaSHdw7kEeZuU6hBCwbpQCmRzOnhMSFmIVsjQSgtQso42oYccFEi0DVvI82vtby/OH891zNeJj3+9QudvbpSqL2m48PeweJuhM4oH060IFqyf8O+IqR1USqT8xnwsmEvjfOKsbThMNMp4fkpDjgnqlzMb3pmbsgTVssFVhkUo/GPHtwnBxopRiiBCPKA6PPDD+/p8HCgI5rDj0aUSI7Jn0A9pQQTJ4czIqagOXAZs94x+0Tx4U3TBzWN8RXBXV5dqUPwW3i/wdLOzl7Dt5Umk6E862HaOy6mYF6r16/faMeG1lRr8zSDQCcFoXUbGeZNiCYiNPGjD7+l+2D0HOf04P5DzHOvBKIEjjh1urq8BMsjffrhCQyUapiSw/SIJUdYTAPmXpxdaIXZFlhMjcBqYLKBu1WF5tAqOLpZFUBHqcX1nohppauLpYpdUJZM0NpOzsMyWj4cagPdzkUyoWTAoAlmy7pN51WgTIKuPMuURF573uds2OPTx8+Uw9EObT0mMbtHgdXub3jFYD6qBibT2OuQsPnoaKIkIWiY5UqTwBwLjp2m0wFzdvCn0MFkpCPKQ4G9ZMz7EUIcDDNBqHZY9ctX+Gpg0ZSuggcVfjaOI03GIz169EA+Q0t2vCLdIq052rLnhZC9BKpJZGbTKcys1bIZaxVOzzZk7epyLmPenpAxTmL96Z99X2kaabVeqGCR58+fAWuv9L1vf0t3jlPmaWHsEg1/o7/9m7/FUhJE43R1eY0C7NFSqcIKu9YpcikbHAJ3MQKrgKxWVRGprmKOvu+P/bCHJZ8kKEKmBoa6yKslS055dezjhOjmhc7xKaWZERCKamlMeum5MwAAEABJREFU4mbHLS+6vPPK2f+dk1MUT9oCyRdvzoDHC335y1+Rr3wNXUGHaL7BlUFpRM3N/kleRFh+ffVGRbHWAUlVIFu3YGaPxiM/TUgUsyRh/gy6a+QRqYHG9abFf2RaIfAUgZnyC5pbQmzcrrxFAVLUm3cb5XpzveHBVFGUwawLoo2dAiUF7RaK/F5VeaVif6483ej/98//FBMVEcevCeUuuJ/p8nqtc/zMGm1YgeUfkPF/9+FEucS8Tn/948fat0eKsrtqw0DrXatNGXSJpcS2E6Agy5088Pbmcq1X5zcYaK14mOoVcPnseqfKR1rtrrUq1/JZpBlJ1ZJ7eTrEktYaDQ60WpQKbYwVMZciHU2BE/zC+uZGi81er/Erz5aF1n4kjY71DFh8c77Q+eWKaGiom02jVTPQl8+uUbBI48mpsnSkIagRkz/sCMGLxGtZdQhwqeZqLbcrSPic5lQA1sD6cHbE/kptNgGeZ9rtUIDBRPNlwFpiaHoIZWPFfqzQJCDAjfzJ6T29gpgpL6leEz7ugImiaFWUDQwM8jApAu+yCKLQrhQioq5WxwuWySDoT76T6vQ4UsErSoGR4/GBqAzozcVKMRqS+EYHo0hYvPLBUAfHD/TTXzzWv/m3/05yMY/4vhWYb8RaSRqp47/5YquXr6/0Gsdor4w71/VguNzXWuLALUQ1mDJH/Mtf/QrGdwQHjUqgzvtcZ9SwoiiTU6RjKtE7IqjxcKAjYMn+FxzXZNhLApgE3/PTX3ypCB+6JLqUTwR6qmi8nrL+ivfXj8kjomioJB7oV4z96U9/gpJIH376GYK8UIIiZFGqJ18/lkG+7eVivoDOrdJ8oMEgxUpa7feN0mys7a6Gt9LLlxcIItIcI/iKfGWx2Mhb8kPFQkvMNUX6WZapBqLKsoItHscphFPTF7CKEaHahrZURyQCgOiDB4d6dP8QrYwgOGLRWpb8eOdwtCkLlxCUUIMaKO4ZHssydtBCBRC42+/QvjHas5PojOIMy/G6odRwaQkUCdYeSE3TmM0kwNuOaG0D84OqotGcMTfXS00oZQTgzgF3HWDYoRxrQsosTVUTTRlm5yhURo7kvMexnyrPUso5Gc/m7NWEudeIEghVFUVEZc5H8tBzgdX86Ic/0y9/8XUv4CROtSbDn0wOoGmMxm90w1oJCpePJ4qyXBsCk68fP9E5FZAh8LUlRC5JAE2RWiK2gvPQSRdA/zmwvQRNrrEsbyUCaGCBtYajEYJZs8igJyQGi0sioBtqNmsipbLoYEKLPwiKiBZCtUPzUz24c6DpZKC2aajbXOrmZqs7dx72eN3Y27c00tHxAYJAWOQQhskff/Kx7M+DKiyjhbI9ChA4NmS+612ry3kB4wuY2Qq1gGlDjUbD3m/s0Fp1qQambYSP9+4+7LX0BqvCl/LcTiaYEoFtsKYd7WA2E8YiSwpH45Ee3L2nyXCgh3dPdYj5PnhwR59+9qlek6C9JmdJhzN5FPSc/MYipflNwZyD3gJfvXytBTxZAnl3738ArUsd87qghH6Ypw1wnVABWRC57VCmfJgTCTZK00Sr1YL1JnLYWJJkuIQWpe0Ew2W89hskS7Ch4XAoIk7FDOrhKkhySY+BV2TbO6DsOTG9cykMSrXg7dslDhApKIPhDVZlhbYt9Zu6cfJRKpQUIbQyK0zSRFDBeQvGLnRBaLgDczOEbgFC23aqUc0FdZ9XZwu9erPASvaqwI8sjqka50qzBIF0KqugrkuYLob5W2XpmI0WhI6FEoRkcDeHYWk21PVVpRzYmJjmprFGREHeS68oF1m55ohwNo6CRuNcCUXWc97hlFja81eXGGys8eQAi0307MWldkVQw96ShLFY0GZT6fjkgU7uPcRCtjq4c08HJ3c1Idw1K4nSVC2M72gx6BAD9wMKfGMUYoS12h8STvBtDktckqBng6GIslK0W9oSMtrmD6jMPqfUYJqxQPsur1e9o96aX4FhPsqlkEiUBVoYU+Mwrnl/3rSdWhKxkgy1xKqKGjjBgZqJrog8Vgg+IKHxZKYYzVthooEs23sETKtxjlus8Jpaz/nlRst1KynVaDhW7J0iEpo2BBU2P2Nb1t8wRwVdG4p1JYHBcl1qjrOuoaOhbShWjsbYF9HNDlyeHEx0QABQ85bz9Ytryi6Vzl+/UAqj9sVWK15D77DUG3xJ51KYH1DUiToluiKY+PLLJ5pMjjSbHovURHfvPJKPBvr40+9oenyqLkoFSzQ9OgXGVkrzTFHstcQqQmiA5Q1Icag9NcAkieFDrCVWtCEEd5FXRJ9vsPHRKKdqea0FppKkueKYhqOqG0dCE5Byogus5IL7b7CMGxiwWrPAvsMCUpVNpJKIxvrLpmOhRDNi8ReULZb4ghomWgVgudzo0aOPKF//CX5lRPx+gM8pNSUaKRDsBfDAgbW2evr6QulgpBBaRZHDIjqsYaUBMLOh5gOPqZ9da4zvOLnzQGbB59D20y+e6PmrCzmYc0OieEJekeM3cphjLY0joCrXneNY3/nWfU1HQ8VRpBUKY38+OxhO8E+NnIdh9I8GA00nE9mzZnUvXp3r7t1HQPIDvQYh/vbvfqivvnmqOkSUZZr+z5+qptFoNFINHHddpwxLiVnXhHDrN7casK7z0sXVuTKs5vvf/67qupC3TD2JEzYsTH6nNyRrX5MsrbCO4BIVVacoHcksxqHZFVp+Toh3Rkg6X5aYaqlt2RIqZtpXCAOHNjSmrZc6QlOSJAemJLOO7bbQ06fPqWndSEJzgxBIpSRJOZYQFNQ5zmspG02An1wCR1O0bI+Gl0hrvthrBPyUOGr7i8bp9ID5lrym/Vo1VvHwow/Q0BOipKACZWNGFSR3O6LAPE0Ih+dKI+n+HQKRPNYQmKrAfOci7Yjg9vtSKUo5AsIPEUQWeYSRQEsC89YSCPH67LqH0gF+YgrkLFG65aLo9xkBrzP81TGVgAG+w4Rt644RgAmlZK22DVhJCd1Xunf/rj6E5sl0hHKN5PsBQMFokrLRsXZkthvCwbqFF+5WIHOc5dnVTlvwvOli7ShnBDKL4DIcWKsRmGkO7QLoqusGjYg1yGI0/0ApPsL32pbIsekLIooXL16y+UJbHN4QQuWkKIq1xvIaNG3OBndloz2MNLwtGTe/upb3keLYoV0jbahn3adCUDLuOU42xl9MUYArrMLovCHMNcdqPqMJNXPtSHArtcDV3eOZPv/4ocaDFOgpVbBnC0mbxsHoAHxvesHlLqLCsCU4SfTZdz4V8tIranjGjxWJ5RvK/1/8/Kf6X//V31DqvyK8PgXihpqSUGdYZIYCRFhBQSRpAY/rpDFCPiQMLxCM946xI9AiZ18RcDii1BQ6JNugiJ1MMzI0PKVZBr7hpUpQRKX0GmENFQNjES2AqYoSNDKoJEONSc7WaGCGth1CTEemnkeRMAthsTKtCawjPs4JosYwV2ph1Ckvvc7PX+GsS8YiFPzI2WWlBX6nbEodgPsJu7KMNs9HaNQjxUmMmacqCb3nZLx7rCXFITbM3zivxnv5NNUBrwNc7BH8pp+/waccjEc6ICIc5l5Z6hFAiQAqvXhxjpW2ytmfazteGCWaDQcSr7XL4kaDoWf/AvML+DHvIa7mXoDGG6oBT79+JauLWb5j9OZJotOjI+BxZPrGvFnPX3RfHt4FkGYAHBqssXF5RlVAnB9Pxjo6PJJ9nPMsPILAvS5ZZE+8Zw/KxZphBRW+4IbalYXBFZbALGTJU3nqO/ObSza0tS6Sm6AP7z9gSgceV/LMW+MFKxgYx5HG4yGyatCmTAnCLNnYdDaBQQNgcy8UUwnCTbMELM517+4dRT7SAIFEcSLnPcyJFcWx9sT7a8o+C6KU3kLRgMB64p5PEzVAXg503Lt3R0kUK6d/u1qQv5wpWEjO9Wg0VSDcDgQKXeeUJrE+fHRfDsjLsMiT4xF0OmIlaUH+ESWDft2KsD/PYh0dHJEUPtevf/VrrZYL9pFoDGzbX9u0VAcmo7EO4XEOxJ1TjX7DuyTjawMPzXLSOEExKi0XC/k1VVWLsCTfb9TOIwiPk1TT2SFa2CobjHRBArNFezeUHYzoOE0VXAuhHq2Za7W5AYbWUtdqwL3jGXDFQgUMixDCcDSQtYPDqUSYIAWInGnBm7wc6JhMJ3047Fn70YfHkhOb3imnVB7HsbyPEM5ENxDdUDJ/9uwpCrBXBjSYRTvWarpOZi1tFxTBVLs3gDE2d4pwrDhq9aot72IqSufmRANBwwom54TL1rrQaciap0Rj91GEgBINh4mG9vdTsVCYHRHXEtpKVfUOAdxoCCyXZN+vX77SmgS7JlITNBxRFRgMcm1QmOv5HB/ZaAg9cZzybNsrWEmJ5Ry/fY0BtAREfkcNZUs1tIMpbQQXvGOxisx7KHVSzeZvqBmtVGkXxeog1vESOEmctliLyoQ6VgAWcm2bTA1wF9jANuzUsLkdMNE5pzgZQpBT5FIKeUFqKsWd05qygSNCW9+slCtic0F5Xit1ifY3e+pojfblEjqwHC8do2lZPlWWTfQRwg28Ep6NB8qo7pa147XqQ0U4wISi33FS6fOHp9qQk9TsM4lStcAR0lJhFoGm23FOHW1A7WyJn7qBOQ3+oSn2+vN/9o+1j4OiYQZ/t/r40QEVilZvKOesbE4is6GcWF4PP5lpva315ZevtN11sA5r3zU6vU8CvGn08mypV2T81GJRooFgM5CfaLUPvLjaa4uDGg0n8nM0fgMGlzDe3mnscEAzooQdjv0bXkd6NC1GCyuW6NjQknylJuZsaZ6oZr+u1JaxVqtKC/KANzjtBu14fX7GE7G2wB5IB0OlNa8tK7Tg4uIckx7JNDZ2EXidK0PYDZrlHcJSJXsX0hC95WkusxJz/museY+2vcaJf/bZd3lhttEgSTSEvvFopALhX1OqcAj7T7/9cf+HeGevHsur0RvK3pPJVHJcoShGkwmmRSk25B0FVe4cGtZUGY6Az7unR7r38K7uPXooT/8wS/UI2AvAWIPA753exT+MdXpwLKO51Z5Ao8TKt/rii6+IoFZ69vyNNjA6Skdac9yRMzUESzU/+SCX/ROJmCj0nCQ5SVOdUHX2NcxL2FTMom0b5HDGNZ6npB3dvdszckEOckBCJLRqB1Md2lsUjZyLqS0VimCqC1LUibh+otl4qivKD1vUwdqS0sUCwc+BhmssAXogeA7xc02IsjoYGAFhO0JOM+fEwmuEs4PBnfPAZlBR1mphxNFsqkuE/c1XX+mMvKWDhiWV3kAMn5E8nh7CpMMJ729uNBpn+qu/+gugMVMSV+zNqUKRIuA4Bc8DELcgee3Y69aissjrzslId0+Ptbi50vzyvFeWPclmSciewqMRvs3eeZRESdg9PEi1p+Lw6OFDzQ4OtEcBf/qzn+v6eq4FdP3qV1+hmI4ARmpQehc5RXGElWQ82wk0xuHH+KGZNkCpN233EqZYUmo/3hMAAAzpSURBVKfaq2kaTan8rmBGw2YvYGCcDICSESjT4vAyZUi1hNnORTwoffTokVI28/JZKXpkqwdeNK2xphh8NS1ZErHVQOM1IfSCdwKD0Yzk6h7zJbqZX6FlXQ9xMXMP84kirJG9aU4FlGhbaTpUmqayfyOSsakSjQ5xrigbaU2ou18uNGTxTx6eAFtjxnq9ePlcxycz/dN/8uc6PRnKfItZbHCuZ1KFts9v5n2QsSNLf/L4axgz1WwyZL+x9sChQ0k3q1Il9bU1MJXGTrPZUGbBg8GhLqhqv3p5TpJ6piveTl5eL0CLHWhQ6IMPP1Vq+8eq0zyR49koiTQhcpST5tfnvTAODqbwvdIlCuBlEQttjAmZM6txYovVQsd37mpDGPaGamoKM7amJQhpQsLmXKTO8ShNELwlCUy8k61z1zJjg5k8J8Iq2exUaZoxPpKLMzUI5T5vxoZk2BdsYEH2PgFKGjSXATzTqm07CM2IfEQyNteK/MTeMazQuB1rHY5HMojpmG+H5SSo2QkFwoenY51Mc6UxmoeCGKz+4O/+rQaZ1z/5yz9XhGPfYXkb9rHCIkrO0UU1CGY8GvCc0xHWZf8GHQ2VrXWDX3lFSNzgnyqgvWkK8oWBDvBl85udfvnlM+YdgCSNes9B+H1weExp/UwbrGowGmPhjWKgPyIET7NEGVYWKKXsqQAPON+TU7169YIgaipfg6cBZhxMx5pNR9pgfgULB4T0+vJKDdq021bgfaeW/gwtNcISYC7yXhVl5Dnp/zCN9L1v3xVKoJo8xCCgpGbTsXCOcCRHFGawgalGGQnWpRbUotb4qiWEnxFldD7WEgGt0cSIdaNI2polUEiM45ykyckxX03CmBBVHYLjewSSQsv940PdO2ZD7Q7tTghpW4XgtMTCf/GznyHgWBVYaft1EffxHQ0Rlu29C4G5OxkPpkRBHeVxD3sbksgxDG1bp6IK6B6CjkXV4kyXQN0Xvz7T2XXQkgiriyIgcqSmbbVF4HPWffPmQhkJa5ImrF0BykFRAs9Qeucd89Xwb6eUvg7XkWWZ/HA4JErIFOEEZtOhDg9SzUa5zt68kpWcB4bxTJWz6Rmm3BAutk0pEd42JIUnJwd6+PCuPvnkA2UkWg33anzCYnGjyTBTHjlwOFGKxqYQHbCoGjjb8yLJEdmUBAYLXtyEeKAdfW+oDxkTUx80yr3MalueiWGik7QF7kyjsyzX4xfPtAB3szyThbEjIsWa3GAyHhAVCcWQSiKeNxQSN5RcKtZdEUGtyFlqcgAhlNFwJAtTl4uFPEpj4emMoKYif1hT+Av02cumGn/joL9AMCX3tijn+VKanM40Ob4jByoMEGaMRkbs9c6dO/Io2JpIrAJpYJgS4Mreg3TwDl1WQQUiYk6z5NFopHv37qEYbHY8GGg8yhQT4jneBsY8kPMwgsVJ7ZhYcl2jGKFZRJFnSS/dIc9MZyPho9Dsa02mIzkkv4SIDNNNIIyXJ9quFyBAJbAI7c2U4BwzsFUuUfAph4GS4UymZTVafDgZIoxYY2pNYzaJ8kB8gdY3glTW8LrBkkqE33mpwWos6UyAJuca7XYrGQN2BCBLQmd0SGvg5YYXQFk+UM0acZwoiVOV5AGRj5QmqRLajsLllhZBY0lJZYajHpEj1ViTgVI2jHUXBz5nj8qlLfzLpod6TXT54tVz5fiK4SDv6V1RjLUWx5FqKuAdPMyzVCOUfE5ekg9AJNbK8qHuP3jY0+VrPKdHAGnilIC9o0GiURppNshgiDDBTgMWCVjDmHspoZRZQoU5pwimpn+1nhMF7dQ0tVaEpkKb7Q8LtjizGk0qKAxmEBXQSsfGrrACc8qG4ZarVEDLjgiqAj6jONbhdKoxNJwcjMD/SAEGFsBAy3EEQ7zNzwbTLJVl4RY51Qgl5pm6K6Blg153wrDlQqQsHihyuea8Vq2AuDPetax4hWsWMqFQOQcukzhTlg3lmNsipfnNQjc0e1tpf1y3Au8rAp4KGiwwuF5jgZF08uEHWjHny7MrkuOl8kGsJPEIZN+3KbWrNI7xU1JLyN+xf3tZlmJRnYvkWXdK6Mx29PjZC3mHhDsWcmTdzrdKsJJjNHQKsydo6HTiNZ1kclhOzsQ21iCjASvlHALY9CFsyzxX8xtdooXmbDdloPDY9DBUARVRFAv65SEoIEyB09vVEqJ34GipHeZr2JsDRXYvg5a7J1N1zU4tEGgbCSiOcIwuSTWlkDjCzIeDIXz1IghXByPqUGk8y+V5PvaC7k5rApIFAYHRHfAXw1GkjDnsz00XCCn2CeiQ9uWiFaF5mo+Et1CGIB0mOEKjbe2I/SdEnB1ClhMWLfkk1tMXrxQT+KSZo7tizQaeDYH/mT79+BM9fHBfk5E0GiZAcI6SDRgnWUBzdHxXh+xlT55yQVnFz0ZjjTGxNIvYRCCmbmRQ0VvJMNcpjjJOpMEgUUX26iQsAfiCOOdjxZi94fEabN6RR5hvmBPaZqMZuDrUHtGXFfPCcLOsIYL+7JOPdHp4IPtj7Q5mp1hPwnwl0U4UeaKbtQZo+4Q1O6KaDu3vEEZDHN8g0ApLyoYTNu4QVlCHqLsILeSsQbFGKFAcdzKrH48GynNTBcEMhMezs8kUTfSqwfYE+oUv8S5mZ5EGw7E8fRYsRAjKddIJAcNydaM11p8luSoS1uk00Xe+96FuUCr7F8cb4DFLYznWX1IOsoCmIMk+O3ujhP3F7OuYUsrHH32MsCbKgeyPPvpEMZby5VdP9OTpC8nF8odjiGPRgMbGsVMSieJg08PWOE+QaoYACkK9oZw6pH7QTxb5WDUMzPIBvRHNyV5CtWiUCSUbTFRyXganFMcpFynPMpn2R2Bp4kLvk8YIvYdEBBOzeAPsGXZPhhnWVCuNnIQQaqCvYr13ucSSZHNHnmNOsyZMVpSo9U6OPTheySapsL6VzMl7uDqfXyvgjJyTBtDcAj2xPYP1hsBY/EUGZCUw6Op6oTWRX0mu9Yr6VE3SWRSdOnPsivGXax0cHGoLjL189RL+YE8I0fsOX5xzf6sNec3p6YkOZ1NZfWs0GCDYE8Xeo/R7ffDoQzmfyBLlr6mInGEdBWG4Px51upifKQ25ujrW4eFIKRvqokKDcatDSuSTyMtwz7Fgp1rZIFaXJJTeHTG2YLJTFxLlgwOuI5l/qDcLjaOI6nWtkpJBDoPsz4aGg1YrXlnOYaZDS7IsZvyW0kmiSZ7Jw9whc+eJV4UAtmVQSEZaEFqm+YgYIRWoqmHcqjZGEQK3+LEOlUjiXHE0VrH1QF0GTSlC8IqiWAP8TVRudQh2tPKyfzhzCDymBr2jkV5SBJ2jyTdk4BaCR+lIP3t+pa9fXTG20WYurdZeC+B9jQCXRaQvfzlXxPOfHHl9Z5bqoOlYu9ICBb8Cgm4Q2EcfP9A/+w+/r0fU3Yasu6X/2cs3PV8EXSuuu2ym5U6qWy8/GyeqYXqLGe53lUrM2DA7TjvF7HyMhk7RKOfEvRImVChsqxoN2wBRK0oiKB7QYRM64vVWgXsOmBlmGVblVaBpDblJynyTUaIt8LUm37EqQWDtrg2QiiWBx5HzGiGozqyCIEAulo3t0KzORVKAuai/5T0dC1tkF+EsSgTDpXIyd4OPAiVogEvT/gjMNetMvRSxEcttMjQ6Za2Ea4PAPZRugLOSFqcZ4o3kBmMlQNiYZDhPhoqTscBBLYiM5osdmi4ZGk6ToFEodQSf0iSTH6ayP4z56skT/eBHf6stcOfhxxof+/L1m95XnVGCX1BhuLT/6RoFRgxUAevzOxKvPWWBAOUDzOqIDLQCHnKSOeedkjgm+shk41oY12LieyIe29SaSMXqOGIzHa1gVotQAtux5wJMTWFemqbyWFlE8zCWoYzoFDF3jJZkWaooivrmnNOA3Kgm1t+jtZ2kDVl1Bj0dTxnsJGkq51zfpkRkRvuOSC7AzIj5tkR3JZpu+wjsK0HQKWsYHXLSkhL5CKvoGM/0KEwJ7DTagfk1Vjnq169lY229DsizuQqS4O1mjVIKP1KYbHDWXhPGZ1hXDdyuoXVHKO3gXcPaxqcnT5/21j5f3OBzFkqgpcLSzojMzs6vtAEejZQY/+SNcPYiW9A5JyO8xXka8Q6KOnAzwNjFgomSVEKXt0yw3TbkKJV8lMj7VN4naoCbBoHF9KVpRqjXyJhhwvHMFflIkfcaDUfKuG9CT5JECRrcQTyTKwABEcLZI3TzGxYZNRA/ZNPeeWZhFDQZvTbOQ/MepbIxRqsxNKA4dm59DdYqnurYsa3FowiglimfjTGB7RGE8cFCazvG0FSjEDk4m2YxCpIpip0ih4HCmzyREvYxG+aaoigjEzh0ZEBuhVDQS3XeydMfZ4ki2gCoNESImHuMEpUo/YJcZrWp1ZAcO5QzHYz0vwEAAP//gS7EnAAAAAZJREFUAwBtZm89iXnIWw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1898530" y="1028700"/>
            <a:ext cx="5360770" cy="8229600"/>
            <a:chOff x="0" y="0"/>
            <a:chExt cx="7147693" cy="10972800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l="11854" r="44705"/>
            <a:stretch>
              <a:fillRect/>
            </a:stretch>
          </p:blipFill>
          <p:spPr>
            <a:xfrm>
              <a:off x="0" y="0"/>
              <a:ext cx="7147693" cy="109728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1820231" y="1929692"/>
            <a:ext cx="5890344" cy="74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2"/>
              </a:lnSpc>
            </a:pPr>
            <a:r>
              <a:rPr lang="en-US" sz="440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Team Members: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820231" y="2899045"/>
            <a:ext cx="1217927" cy="47625"/>
            <a:chOff x="0" y="0"/>
            <a:chExt cx="962313" cy="3763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62313" cy="37630"/>
            </a:xfrm>
            <a:custGeom>
              <a:avLst/>
              <a:gdLst/>
              <a:ahLst/>
              <a:cxnLst/>
              <a:rect l="l" t="t" r="r" b="b"/>
              <a:pathLst>
                <a:path w="962313" h="37630">
                  <a:moveTo>
                    <a:pt x="0" y="0"/>
                  </a:moveTo>
                  <a:lnTo>
                    <a:pt x="962313" y="0"/>
                  </a:lnTo>
                  <a:lnTo>
                    <a:pt x="962313" y="37630"/>
                  </a:lnTo>
                  <a:lnTo>
                    <a:pt x="0" y="3763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62313" cy="75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6804275" y="4166822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18282" y="3305460"/>
            <a:ext cx="9060544" cy="4427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Burak Aydin</a:t>
            </a:r>
          </a:p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Suzan Aydin</a:t>
            </a:r>
          </a:p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Jonathen Günther</a:t>
            </a:r>
          </a:p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Prithikalakshmi Boopalan</a:t>
            </a:r>
          </a:p>
          <a:p>
            <a:pPr marL="908553" lvl="1" indent="-454277" algn="just">
              <a:lnSpc>
                <a:spcPts val="5891"/>
              </a:lnSpc>
              <a:buAutoNum type="arabicPeriod"/>
            </a:pPr>
            <a:r>
              <a:rPr lang="en-US" sz="4208" b="1">
                <a:solidFill>
                  <a:srgbClr val="D19C2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Jan Müller</a:t>
            </a:r>
          </a:p>
          <a:p>
            <a:pPr algn="ctr">
              <a:lnSpc>
                <a:spcPts val="5891"/>
              </a:lnSpc>
            </a:pPr>
            <a:endParaRPr lang="en-US" sz="4208" b="1">
              <a:solidFill>
                <a:srgbClr val="D19C26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78499" y="575679"/>
            <a:ext cx="37232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144000" y="5257585"/>
            <a:ext cx="8115300" cy="4000715"/>
            <a:chOff x="0" y="0"/>
            <a:chExt cx="10820400" cy="5334287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t="6754" b="19251"/>
            <a:stretch>
              <a:fillRect/>
            </a:stretch>
          </p:blipFill>
          <p:spPr>
            <a:xfrm>
              <a:off x="0" y="0"/>
              <a:ext cx="10820400" cy="5334287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9144000" y="1028700"/>
            <a:ext cx="8115300" cy="4000715"/>
            <a:chOff x="0" y="0"/>
            <a:chExt cx="10820400" cy="5334287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 t="13003" b="13003"/>
            <a:stretch>
              <a:fillRect/>
            </a:stretch>
          </p:blipFill>
          <p:spPr>
            <a:xfrm>
              <a:off x="0" y="0"/>
              <a:ext cx="10820400" cy="5334287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039108" y="1567042"/>
            <a:ext cx="8889270" cy="922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782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Use Case 2:Continuous fertilizer requirement determination including distances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39108" y="2671671"/>
            <a:ext cx="2178378" cy="133083"/>
            <a:chOff x="0" y="0"/>
            <a:chExt cx="1721187" cy="10515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21187" cy="105152"/>
            </a:xfrm>
            <a:custGeom>
              <a:avLst/>
              <a:gdLst/>
              <a:ahLst/>
              <a:cxnLst/>
              <a:rect l="l" t="t" r="r" b="b"/>
              <a:pathLst>
                <a:path w="1721187" h="105152">
                  <a:moveTo>
                    <a:pt x="0" y="0"/>
                  </a:moveTo>
                  <a:lnTo>
                    <a:pt x="1721187" y="0"/>
                  </a:lnTo>
                  <a:lnTo>
                    <a:pt x="1721187" y="105152"/>
                  </a:lnTo>
                  <a:lnTo>
                    <a:pt x="0" y="105152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721187" cy="1432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77085" y="3820874"/>
            <a:ext cx="1627793" cy="882847"/>
            <a:chOff x="0" y="0"/>
            <a:chExt cx="1952149" cy="105876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52149" cy="1058764"/>
            </a:xfrm>
            <a:custGeom>
              <a:avLst/>
              <a:gdLst/>
              <a:ahLst/>
              <a:cxnLst/>
              <a:rect l="l" t="t" r="r" b="b"/>
              <a:pathLst>
                <a:path w="1952149" h="1058764">
                  <a:moveTo>
                    <a:pt x="0" y="0"/>
                  </a:moveTo>
                  <a:lnTo>
                    <a:pt x="1952149" y="0"/>
                  </a:lnTo>
                  <a:lnTo>
                    <a:pt x="1952149" y="1058764"/>
                  </a:lnTo>
                  <a:lnTo>
                    <a:pt x="0" y="1058764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952149" cy="11063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030603" y="3774440"/>
            <a:ext cx="5749696" cy="1826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79"/>
              </a:lnSpc>
              <a:spcBef>
                <a:spcPct val="0"/>
              </a:spcBef>
            </a:pPr>
            <a:r>
              <a:rPr lang="en-US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Fertilizer requirements must be determined individually and in a legally compliant manner based on legal requirements, land characteristics, and operational crop planning. Currently, access to public Geodata is technically and legally fragmented, which hinders digitization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9734" y="4003853"/>
            <a:ext cx="3602496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PROBLEM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STATEMENT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77085" y="6246771"/>
            <a:ext cx="1627793" cy="565672"/>
            <a:chOff x="0" y="0"/>
            <a:chExt cx="1952149" cy="67838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52149" cy="678389"/>
            </a:xfrm>
            <a:custGeom>
              <a:avLst/>
              <a:gdLst/>
              <a:ahLst/>
              <a:cxnLst/>
              <a:rect l="l" t="t" r="r" b="b"/>
              <a:pathLst>
                <a:path w="1952149" h="678389">
                  <a:moveTo>
                    <a:pt x="0" y="0"/>
                  </a:moveTo>
                  <a:lnTo>
                    <a:pt x="1952149" y="0"/>
                  </a:lnTo>
                  <a:lnTo>
                    <a:pt x="1952149" y="678389"/>
                  </a:lnTo>
                  <a:lnTo>
                    <a:pt x="0" y="678389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1952149" cy="7260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89734" y="6394987"/>
            <a:ext cx="3602496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SOLUTION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030603" y="6218196"/>
            <a:ext cx="5749696" cy="2441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79"/>
              </a:lnSpc>
              <a:spcBef>
                <a:spcPct val="0"/>
              </a:spcBef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To provide accurate regulation automation across the globe, Farming Management Information Systems (FIMS) should make their own integration for local regulation makers. With our solution, we provide a way to the industry to implement standardized regulations and integrate it to all the Farming Management Information's Systems.</a:t>
            </a:r>
          </a:p>
          <a:p>
            <a:pPr algn="just">
              <a:lnSpc>
                <a:spcPts val="2379"/>
              </a:lnSpc>
              <a:spcBef>
                <a:spcPct val="0"/>
              </a:spcBef>
            </a:pPr>
            <a:endParaRPr lang="en-US" sz="1699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578499" y="575679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13778" y="1028700"/>
            <a:ext cx="4159820" cy="2809218"/>
            <a:chOff x="0" y="0"/>
            <a:chExt cx="5546427" cy="3745624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0393" t="4586" b="4586"/>
            <a:stretch>
              <a:fillRect/>
            </a:stretch>
          </p:blipFill>
          <p:spPr>
            <a:xfrm>
              <a:off x="0" y="0"/>
              <a:ext cx="5546427" cy="3745624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313778" y="3905990"/>
            <a:ext cx="4159820" cy="2876748"/>
            <a:chOff x="0" y="0"/>
            <a:chExt cx="5546427" cy="383566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t="8888" r="20786" b="8888"/>
            <a:stretch>
              <a:fillRect/>
            </a:stretch>
          </p:blipFill>
          <p:spPr>
            <a:xfrm>
              <a:off x="0" y="0"/>
              <a:ext cx="5546427" cy="3835664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313778" y="7011338"/>
            <a:ext cx="4159820" cy="2761312"/>
            <a:chOff x="0" y="0"/>
            <a:chExt cx="5546427" cy="3681750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 t="6184" b="6184"/>
            <a:stretch>
              <a:fillRect/>
            </a:stretch>
          </p:blipFill>
          <p:spPr>
            <a:xfrm>
              <a:off x="0" y="0"/>
              <a:ext cx="5546427" cy="3681750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69199" y="481518"/>
            <a:ext cx="6318820" cy="74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632"/>
              </a:lnSpc>
              <a:spcBef>
                <a:spcPct val="0"/>
              </a:spcBef>
            </a:pPr>
            <a:r>
              <a:rPr lang="en-US" sz="440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Process Architecture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42042" y="260538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517055" y="1363535"/>
            <a:ext cx="1217927" cy="47625"/>
            <a:chOff x="0" y="0"/>
            <a:chExt cx="962313" cy="3763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962313" cy="37630"/>
            </a:xfrm>
            <a:custGeom>
              <a:avLst/>
              <a:gdLst/>
              <a:ahLst/>
              <a:cxnLst/>
              <a:rect l="l" t="t" r="r" b="b"/>
              <a:pathLst>
                <a:path w="962313" h="37630">
                  <a:moveTo>
                    <a:pt x="0" y="0"/>
                  </a:moveTo>
                  <a:lnTo>
                    <a:pt x="962313" y="0"/>
                  </a:lnTo>
                  <a:lnTo>
                    <a:pt x="962313" y="37630"/>
                  </a:lnTo>
                  <a:lnTo>
                    <a:pt x="0" y="3763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962313" cy="75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34" b="10047"/>
          <a:stretch/>
        </p:blipFill>
        <p:spPr>
          <a:xfrm>
            <a:off x="6087620" y="1946931"/>
            <a:ext cx="12039600" cy="6934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081697" y="282829"/>
            <a:ext cx="2610401" cy="74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2"/>
              </a:lnSpc>
            </a:pPr>
            <a:r>
              <a:rPr lang="en-US" sz="440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Demo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42042" y="260538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26540" y="1028700"/>
            <a:ext cx="1217927" cy="47625"/>
            <a:chOff x="0" y="0"/>
            <a:chExt cx="962313" cy="3763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62313" cy="37630"/>
            </a:xfrm>
            <a:custGeom>
              <a:avLst/>
              <a:gdLst/>
              <a:ahLst/>
              <a:cxnLst/>
              <a:rect l="l" t="t" r="r" b="b"/>
              <a:pathLst>
                <a:path w="962313" h="37630">
                  <a:moveTo>
                    <a:pt x="0" y="0"/>
                  </a:moveTo>
                  <a:lnTo>
                    <a:pt x="962313" y="0"/>
                  </a:lnTo>
                  <a:lnTo>
                    <a:pt x="962313" y="37630"/>
                  </a:lnTo>
                  <a:lnTo>
                    <a:pt x="0" y="3763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962313" cy="75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3" name="Recording 2025-09-04 11371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1335773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081697" y="282829"/>
            <a:ext cx="2610401" cy="74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2"/>
              </a:lnSpc>
            </a:pPr>
            <a:r>
              <a:rPr lang="en-US" sz="4400" b="1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Demo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42042" y="260538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26540" y="1028700"/>
            <a:ext cx="1217927" cy="47625"/>
            <a:chOff x="0" y="0"/>
            <a:chExt cx="962313" cy="3763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62313" cy="37630"/>
            </a:xfrm>
            <a:custGeom>
              <a:avLst/>
              <a:gdLst/>
              <a:ahLst/>
              <a:cxnLst/>
              <a:rect l="l" t="t" r="r" b="b"/>
              <a:pathLst>
                <a:path w="962313" h="37630">
                  <a:moveTo>
                    <a:pt x="0" y="0"/>
                  </a:moveTo>
                  <a:lnTo>
                    <a:pt x="962313" y="0"/>
                  </a:lnTo>
                  <a:lnTo>
                    <a:pt x="962313" y="37630"/>
                  </a:lnTo>
                  <a:lnTo>
                    <a:pt x="0" y="3763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962313" cy="75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2" name="Recording 2025-09-04 11380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1255369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996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D19C26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19C2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413153" y="9638067"/>
            <a:ext cx="72099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93232" y="3064381"/>
            <a:ext cx="15101537" cy="3272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27"/>
              </a:lnSpc>
              <a:spcBef>
                <a:spcPct val="0"/>
              </a:spcBef>
            </a:pPr>
            <a:r>
              <a:rPr lang="en-US" sz="1809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42042" y="260538"/>
            <a:ext cx="390329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i="1">
                <a:solidFill>
                  <a:srgbClr val="1F202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SMART FARMING HACKATHON - 2025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3B05E4E16C44A419899AE51C703A258" ma:contentTypeVersion="13" ma:contentTypeDescription="Ein neues Dokument erstellen." ma:contentTypeScope="" ma:versionID="6abd71bee2b2ea6be86cdeba10a20b24">
  <xsd:schema xmlns:xsd="http://www.w3.org/2001/XMLSchema" xmlns:xs="http://www.w3.org/2001/XMLSchema" xmlns:p="http://schemas.microsoft.com/office/2006/metadata/properties" xmlns:ns2="4585495d-1e65-4745-92e1-6a1677e8c6e3" xmlns:ns3="02a07173-652c-41dd-b0b2-15cfa4bda98d" targetNamespace="http://schemas.microsoft.com/office/2006/metadata/properties" ma:root="true" ma:fieldsID="31e13c34ff6d03c9e95e2d9de3a8d3b8" ns2:_="" ns3:_="">
    <xsd:import namespace="4585495d-1e65-4745-92e1-6a1677e8c6e3"/>
    <xsd:import namespace="02a07173-652c-41dd-b0b2-15cfa4bda9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495d-1e65-4745-92e1-6a1677e8c6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Bildmarkierungen" ma:readOnly="false" ma:fieldId="{5cf76f15-5ced-4ddc-b409-7134ff3c332f}" ma:taxonomyMulti="true" ma:sspId="87877319-e47f-417e-bb3c-18e630a7aa6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a07173-652c-41dd-b0b2-15cfa4bda98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e25815a7-82c7-4234-aeed-84605e0fb965}" ma:internalName="TaxCatchAll" ma:showField="CatchAllData" ma:web="02a07173-652c-41dd-b0b2-15cfa4bda98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2a07173-652c-41dd-b0b2-15cfa4bda98d" xsi:nil="true"/>
    <lcf76f155ced4ddcb4097134ff3c332f xmlns="4585495d-1e65-4745-92e1-6a1677e8c6e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0559424-0204-4D32-81AC-ED7674E3CC8C}"/>
</file>

<file path=customXml/itemProps2.xml><?xml version="1.0" encoding="utf-8"?>
<ds:datastoreItem xmlns:ds="http://schemas.openxmlformats.org/officeDocument/2006/customXml" ds:itemID="{AC7E85C8-14DE-4363-B7D7-EC400569D4D6}">
  <ds:schemaRefs>
    <ds:schemaRef ds:uri="http://schemas.microsoft.com/office/2006/metadata/properties"/>
    <ds:schemaRef ds:uri="http://schemas.microsoft.com/office/infopath/2007/PartnerControls"/>
    <ds:schemaRef ds:uri="02a07173-652c-41dd-b0b2-15cfa4bda98d"/>
    <ds:schemaRef ds:uri="4585495d-1e65-4745-92e1-6a1677e8c6e3"/>
  </ds:schemaRefs>
</ds:datastoreItem>
</file>

<file path=customXml/itemProps3.xml><?xml version="1.0" encoding="utf-8"?>
<ds:datastoreItem xmlns:ds="http://schemas.openxmlformats.org/officeDocument/2006/customXml" ds:itemID="{D80CE392-35E9-4866-A119-D8A5EB6285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124</Words>
  <Application>Microsoft Office PowerPoint</Application>
  <PresentationFormat>Custom</PresentationFormat>
  <Paragraphs>33</Paragraphs>
  <Slides>7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Modern Agriculture Presentation</dc:title>
  <dc:creator>hp</dc:creator>
  <cp:lastModifiedBy>hp</cp:lastModifiedBy>
  <cp:revision>5</cp:revision>
  <dcterms:created xsi:type="dcterms:W3CDTF">2006-08-16T00:00:00Z</dcterms:created>
  <dcterms:modified xsi:type="dcterms:W3CDTF">2025-09-04T10:09:08Z</dcterms:modified>
  <dc:identifier>DAGx9velDC0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0x01010043B05E4E16C44A419899AE51C703A258</vt:lpwstr>
  </property>
  <property fmtid="{D5CDD505-2E9C-101B-9397-08002B2CF9AE}" pid="3" name="MediaServiceImageTags">
    <vt:lpwstr/>
  </property>
</Properties>
</file>

<file path=docProps/thumbnail.jpeg>
</file>